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7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inances" id="{8494FCB0-13E6-4F4C-A8FF-4CACD68606A7}">
          <p14:sldIdLst>
            <p14:sldId id="34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éphane Menétrey" initials="SM" lastIdx="1" clrIdx="0">
    <p:extLst>
      <p:ext uri="{19B8F6BF-5375-455C-9EA6-DF929625EA0E}">
        <p15:presenceInfo xmlns:p15="http://schemas.microsoft.com/office/powerpoint/2012/main" userId="e5ace5c024c94b8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9C6106"/>
    <a:srgbClr val="E40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75370" autoAdjust="0"/>
  </p:normalViewPr>
  <p:slideViewPr>
    <p:cSldViewPr snapToGrid="0">
      <p:cViewPr varScale="1">
        <p:scale>
          <a:sx n="83" d="100"/>
          <a:sy n="83" d="100"/>
        </p:scale>
        <p:origin x="178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118E2-0FE9-4FC5-8FE9-226810548059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553BA-08AC-4215-937B-CFBD37E1D3F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05539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4913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84203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9583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702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035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4913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711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3141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4577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5838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4700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A4946-1ED5-45B4-878E-1F19C36B5CB1}" type="datetimeFigureOut">
              <a:rPr lang="fr-CH" smtClean="0"/>
              <a:t>29.08.2026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F1C71-F99E-482F-8C2F-AD765B10D6A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0622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1FE1BB3-BCB1-573A-C468-F311F490D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7" y="204558"/>
            <a:ext cx="9141513" cy="64177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Migros Bank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Suis-je prêt ?</dc:title>
  <dc:creator>Menétrey Stéphane, PCROCELC, MSN</dc:creator>
  <cp:lastModifiedBy>Luca Imperatori</cp:lastModifiedBy>
  <cp:revision>177</cp:revision>
  <dcterms:created xsi:type="dcterms:W3CDTF">2019-05-03T07:46:34Z</dcterms:created>
  <dcterms:modified xsi:type="dcterms:W3CDTF">2026-08-29T10:32:36Z</dcterms:modified>
</cp:coreProperties>
</file>